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apey" charset="1" panose="02000000000000000000"/>
      <p:regular r:id="rId28"/>
    </p:embeddedFont>
    <p:embeddedFont>
      <p:font typeface="Alice Bold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578" y="3137802"/>
            <a:ext cx="18180844" cy="2504497"/>
            <a:chOff x="0" y="0"/>
            <a:chExt cx="24241125" cy="3339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1125" cy="3339330"/>
            </a:xfrm>
            <a:custGeom>
              <a:avLst/>
              <a:gdLst/>
              <a:ahLst/>
              <a:cxnLst/>
              <a:rect r="r" b="b" t="t" l="l"/>
              <a:pathLst>
                <a:path h="3339330" w="24241125">
                  <a:moveTo>
                    <a:pt x="0" y="0"/>
                  </a:moveTo>
                  <a:lnTo>
                    <a:pt x="24241125" y="0"/>
                  </a:lnTo>
                  <a:lnTo>
                    <a:pt x="24241125" y="3339330"/>
                  </a:lnTo>
                  <a:lnTo>
                    <a:pt x="0" y="3339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9302" r="0" b="-16143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463585"/>
            <a:chOff x="0" y="0"/>
            <a:chExt cx="24384000" cy="15284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84831"/>
            </a:xfrm>
            <a:custGeom>
              <a:avLst/>
              <a:gdLst/>
              <a:ahLst/>
              <a:cxnLst/>
              <a:rect r="r" b="b" t="t" l="l"/>
              <a:pathLst>
                <a:path h="1528483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84831"/>
                  </a:lnTo>
                  <a:lnTo>
                    <a:pt x="0" y="1528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748211"/>
            <a:chOff x="0" y="0"/>
            <a:chExt cx="24384000" cy="143309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330935"/>
            </a:xfrm>
            <a:custGeom>
              <a:avLst/>
              <a:gdLst/>
              <a:ahLst/>
              <a:cxnLst/>
              <a:rect r="r" b="b" t="t" l="l"/>
              <a:pathLst>
                <a:path h="1433093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330935"/>
                  </a:lnTo>
                  <a:lnTo>
                    <a:pt x="0" y="1433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1264" y="795155"/>
            <a:ext cx="12713863" cy="8554313"/>
            <a:chOff x="0" y="0"/>
            <a:chExt cx="16951817" cy="1140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51833" cy="11405743"/>
            </a:xfrm>
            <a:custGeom>
              <a:avLst/>
              <a:gdLst/>
              <a:ahLst/>
              <a:cxnLst/>
              <a:rect r="r" b="b" t="t" l="l"/>
              <a:pathLst>
                <a:path h="11405743" w="16951833">
                  <a:moveTo>
                    <a:pt x="0" y="0"/>
                  </a:moveTo>
                  <a:lnTo>
                    <a:pt x="16951833" y="0"/>
                  </a:lnTo>
                  <a:lnTo>
                    <a:pt x="16951833" y="11405743"/>
                  </a:lnTo>
                  <a:lnTo>
                    <a:pt x="0" y="11405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173021"/>
            <a:chOff x="0" y="0"/>
            <a:chExt cx="24384000" cy="14897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897354"/>
            </a:xfrm>
            <a:custGeom>
              <a:avLst/>
              <a:gdLst/>
              <a:ahLst/>
              <a:cxnLst/>
              <a:rect r="r" b="b" t="t" l="l"/>
              <a:pathLst>
                <a:path h="1489735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897354"/>
                  </a:lnTo>
                  <a:lnTo>
                    <a:pt x="0" y="14897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81907" y="563716"/>
            <a:ext cx="13924186" cy="9159568"/>
            <a:chOff x="0" y="0"/>
            <a:chExt cx="18565581" cy="12212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65622" cy="12212701"/>
            </a:xfrm>
            <a:custGeom>
              <a:avLst/>
              <a:gdLst/>
              <a:ahLst/>
              <a:cxnLst/>
              <a:rect r="r" b="b" t="t" l="l"/>
              <a:pathLst>
                <a:path h="12212701" w="18565622">
                  <a:moveTo>
                    <a:pt x="0" y="0"/>
                  </a:moveTo>
                  <a:lnTo>
                    <a:pt x="18565622" y="0"/>
                  </a:lnTo>
                  <a:lnTo>
                    <a:pt x="18565622" y="12212701"/>
                  </a:lnTo>
                  <a:lnTo>
                    <a:pt x="0" y="1221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20648" cy="10287000"/>
            <a:chOff x="0" y="0"/>
            <a:chExt cx="2429419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9421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294212">
                  <a:moveTo>
                    <a:pt x="0" y="0"/>
                  </a:moveTo>
                  <a:lnTo>
                    <a:pt x="24294212" y="0"/>
                  </a:lnTo>
                  <a:lnTo>
                    <a:pt x="2429421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58618" y="416764"/>
            <a:ext cx="13165502" cy="9453472"/>
            <a:chOff x="0" y="0"/>
            <a:chExt cx="17554003" cy="12604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53939" cy="12604623"/>
            </a:xfrm>
            <a:custGeom>
              <a:avLst/>
              <a:gdLst/>
              <a:ahLst/>
              <a:cxnLst/>
              <a:rect r="r" b="b" t="t" l="l"/>
              <a:pathLst>
                <a:path h="12604623" w="17553939">
                  <a:moveTo>
                    <a:pt x="0" y="0"/>
                  </a:moveTo>
                  <a:lnTo>
                    <a:pt x="17553939" y="0"/>
                  </a:lnTo>
                  <a:lnTo>
                    <a:pt x="17553939" y="12604623"/>
                  </a:lnTo>
                  <a:lnTo>
                    <a:pt x="0" y="12604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7957" y="270859"/>
            <a:ext cx="14872086" cy="9745283"/>
            <a:chOff x="0" y="0"/>
            <a:chExt cx="19829448" cy="12993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29399" cy="12993751"/>
            </a:xfrm>
            <a:custGeom>
              <a:avLst/>
              <a:gdLst/>
              <a:ahLst/>
              <a:cxnLst/>
              <a:rect r="r" b="b" t="t" l="l"/>
              <a:pathLst>
                <a:path h="12993751" w="19829399">
                  <a:moveTo>
                    <a:pt x="0" y="0"/>
                  </a:moveTo>
                  <a:lnTo>
                    <a:pt x="19829399" y="0"/>
                  </a:lnTo>
                  <a:lnTo>
                    <a:pt x="19829399" y="12993751"/>
                  </a:lnTo>
                  <a:lnTo>
                    <a:pt x="0" y="12993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5750" y="330143"/>
            <a:ext cx="15953550" cy="9626714"/>
            <a:chOff x="0" y="0"/>
            <a:chExt cx="21271400" cy="12835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71357" cy="12835636"/>
            </a:xfrm>
            <a:custGeom>
              <a:avLst/>
              <a:gdLst/>
              <a:ahLst/>
              <a:cxnLst/>
              <a:rect r="r" b="b" t="t" l="l"/>
              <a:pathLst>
                <a:path h="12835636" w="21271357">
                  <a:moveTo>
                    <a:pt x="0" y="0"/>
                  </a:moveTo>
                  <a:lnTo>
                    <a:pt x="21271357" y="0"/>
                  </a:lnTo>
                  <a:lnTo>
                    <a:pt x="21271357" y="12835636"/>
                  </a:lnTo>
                  <a:lnTo>
                    <a:pt x="0" y="12835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519285" cy="10429568"/>
            <a:chOff x="0" y="0"/>
            <a:chExt cx="24692380" cy="13906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92356" cy="13906119"/>
            </a:xfrm>
            <a:custGeom>
              <a:avLst/>
              <a:gdLst/>
              <a:ahLst/>
              <a:cxnLst/>
              <a:rect r="r" b="b" t="t" l="l"/>
              <a:pathLst>
                <a:path h="13906119" w="24692356">
                  <a:moveTo>
                    <a:pt x="0" y="0"/>
                  </a:moveTo>
                  <a:lnTo>
                    <a:pt x="24692356" y="0"/>
                  </a:lnTo>
                  <a:lnTo>
                    <a:pt x="24692356" y="13906119"/>
                  </a:lnTo>
                  <a:lnTo>
                    <a:pt x="0" y="13906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9706" y="3548827"/>
            <a:ext cx="8365422" cy="610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81000" indent="-527000" lvl="2">
              <a:lnSpc>
                <a:spcPts val="9682"/>
              </a:lnSpc>
              <a:buFont typeface="Arial"/>
              <a:buChar char="⚬"/>
            </a:pPr>
            <a:r>
              <a:rPr lang="en-US" sz="6916">
                <a:solidFill>
                  <a:srgbClr val="1A2E6F"/>
                </a:solidFill>
                <a:latin typeface="Arapey"/>
                <a:ea typeface="Arapey"/>
                <a:cs typeface="Arapey"/>
                <a:sym typeface="Arapey"/>
              </a:rPr>
              <a:t>Swastika Gangwar</a:t>
            </a:r>
          </a:p>
          <a:p>
            <a:pPr algn="just" marL="1581000" indent="-527000" lvl="2">
              <a:lnSpc>
                <a:spcPts val="9682"/>
              </a:lnSpc>
              <a:buFont typeface="Arial"/>
              <a:buChar char="⚬"/>
            </a:pPr>
            <a:r>
              <a:rPr lang="en-US" sz="6916">
                <a:solidFill>
                  <a:srgbClr val="1A2E6F"/>
                </a:solidFill>
                <a:latin typeface="Arapey"/>
                <a:ea typeface="Arapey"/>
                <a:cs typeface="Arapey"/>
                <a:sym typeface="Arapey"/>
              </a:rPr>
              <a:t>Anshika Rai</a:t>
            </a:r>
          </a:p>
          <a:p>
            <a:pPr algn="just" marL="1581000" indent="-527000" lvl="2">
              <a:lnSpc>
                <a:spcPts val="9682"/>
              </a:lnSpc>
              <a:buFont typeface="Arial"/>
              <a:buChar char="⚬"/>
            </a:pPr>
            <a:r>
              <a:rPr lang="en-US" sz="6916">
                <a:solidFill>
                  <a:srgbClr val="1A2E6F"/>
                </a:solidFill>
                <a:latin typeface="Arapey"/>
                <a:ea typeface="Arapey"/>
                <a:cs typeface="Arapey"/>
                <a:sym typeface="Arapey"/>
              </a:rPr>
              <a:t>Katyani Tiwari</a:t>
            </a:r>
          </a:p>
          <a:p>
            <a:pPr algn="just" marL="1581000" indent="-527000" lvl="2">
              <a:lnSpc>
                <a:spcPts val="9682"/>
              </a:lnSpc>
              <a:buFont typeface="Arial"/>
              <a:buChar char="⚬"/>
            </a:pPr>
            <a:r>
              <a:rPr lang="en-US" sz="6916">
                <a:solidFill>
                  <a:srgbClr val="1A2E6F"/>
                </a:solidFill>
                <a:latin typeface="Arapey"/>
                <a:ea typeface="Arapey"/>
                <a:cs typeface="Arapey"/>
                <a:sym typeface="Arapey"/>
              </a:rPr>
              <a:t>Prakhar Shreshthh Gupta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542644" cy="2542644"/>
          </a:xfrm>
          <a:custGeom>
            <a:avLst/>
            <a:gdLst/>
            <a:ahLst/>
            <a:cxnLst/>
            <a:rect r="r" b="b" t="t" l="l"/>
            <a:pathLst>
              <a:path h="2542644" w="2542644">
                <a:moveTo>
                  <a:pt x="0" y="0"/>
                </a:moveTo>
                <a:lnTo>
                  <a:pt x="2542644" y="0"/>
                </a:lnTo>
                <a:lnTo>
                  <a:pt x="2542644" y="2542644"/>
                </a:lnTo>
                <a:lnTo>
                  <a:pt x="0" y="254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2644" y="2333094"/>
            <a:ext cx="4893945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Team Members 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542644" cy="2542644"/>
          </a:xfrm>
          <a:custGeom>
            <a:avLst/>
            <a:gdLst/>
            <a:ahLst/>
            <a:cxnLst/>
            <a:rect r="r" b="b" t="t" l="l"/>
            <a:pathLst>
              <a:path h="2542644" w="2542644">
                <a:moveTo>
                  <a:pt x="0" y="0"/>
                </a:moveTo>
                <a:lnTo>
                  <a:pt x="2542644" y="0"/>
                </a:lnTo>
                <a:lnTo>
                  <a:pt x="2542644" y="2542644"/>
                </a:lnTo>
                <a:lnTo>
                  <a:pt x="0" y="254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624709" y="7623709"/>
            <a:ext cx="2663291" cy="2663291"/>
          </a:xfrm>
          <a:custGeom>
            <a:avLst/>
            <a:gdLst/>
            <a:ahLst/>
            <a:cxnLst/>
            <a:rect r="r" b="b" t="t" l="l"/>
            <a:pathLst>
              <a:path h="2663291" w="2663291">
                <a:moveTo>
                  <a:pt x="0" y="0"/>
                </a:moveTo>
                <a:lnTo>
                  <a:pt x="2663291" y="0"/>
                </a:lnTo>
                <a:lnTo>
                  <a:pt x="2663291" y="2663291"/>
                </a:lnTo>
                <a:lnTo>
                  <a:pt x="0" y="2663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593083" y="7623709"/>
            <a:ext cx="2694917" cy="2694917"/>
          </a:xfrm>
          <a:custGeom>
            <a:avLst/>
            <a:gdLst/>
            <a:ahLst/>
            <a:cxnLst/>
            <a:rect r="r" b="b" t="t" l="l"/>
            <a:pathLst>
              <a:path h="2694917" w="2694917">
                <a:moveTo>
                  <a:pt x="0" y="0"/>
                </a:moveTo>
                <a:lnTo>
                  <a:pt x="2694917" y="0"/>
                </a:lnTo>
                <a:lnTo>
                  <a:pt x="2694917" y="2694917"/>
                </a:lnTo>
                <a:lnTo>
                  <a:pt x="0" y="2694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044518"/>
            <a:chOff x="0" y="0"/>
            <a:chExt cx="24384000" cy="14726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726031"/>
            </a:xfrm>
            <a:custGeom>
              <a:avLst/>
              <a:gdLst/>
              <a:ahLst/>
              <a:cxnLst/>
              <a:rect r="r" b="b" t="t" l="l"/>
              <a:pathLst>
                <a:path h="1472603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726031"/>
                  </a:lnTo>
                  <a:lnTo>
                    <a:pt x="0" y="14726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2235" y="392204"/>
            <a:ext cx="13143530" cy="9502591"/>
            <a:chOff x="0" y="0"/>
            <a:chExt cx="17524707" cy="12670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24730" cy="12670155"/>
            </a:xfrm>
            <a:custGeom>
              <a:avLst/>
              <a:gdLst/>
              <a:ahLst/>
              <a:cxnLst/>
              <a:rect r="r" b="b" t="t" l="l"/>
              <a:pathLst>
                <a:path h="12670155" w="17524730">
                  <a:moveTo>
                    <a:pt x="0" y="0"/>
                  </a:moveTo>
                  <a:lnTo>
                    <a:pt x="17524730" y="0"/>
                  </a:lnTo>
                  <a:lnTo>
                    <a:pt x="17524730" y="12670155"/>
                  </a:lnTo>
                  <a:lnTo>
                    <a:pt x="0" y="1267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6036">
            <a:off x="6422634" y="1313819"/>
            <a:ext cx="7595408" cy="6275867"/>
          </a:xfrm>
          <a:custGeom>
            <a:avLst/>
            <a:gdLst/>
            <a:ahLst/>
            <a:cxnLst/>
            <a:rect r="r" b="b" t="t" l="l"/>
            <a:pathLst>
              <a:path h="6275867" w="7595408">
                <a:moveTo>
                  <a:pt x="0" y="0"/>
                </a:moveTo>
                <a:lnTo>
                  <a:pt x="7595408" y="0"/>
                </a:lnTo>
                <a:lnTo>
                  <a:pt x="7595408" y="6275867"/>
                </a:lnTo>
                <a:lnTo>
                  <a:pt x="0" y="62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" t="0" r="-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7044" y="3729359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0" t="0" r="-20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9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544" y="683199"/>
            <a:ext cx="15858871" cy="8913833"/>
            <a:chOff x="0" y="0"/>
            <a:chExt cx="21145161" cy="11885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45119" cy="11885168"/>
            </a:xfrm>
            <a:custGeom>
              <a:avLst/>
              <a:gdLst/>
              <a:ahLst/>
              <a:cxnLst/>
              <a:rect r="r" b="b" t="t" l="l"/>
              <a:pathLst>
                <a:path h="11885168" w="21145119">
                  <a:moveTo>
                    <a:pt x="0" y="0"/>
                  </a:moveTo>
                  <a:lnTo>
                    <a:pt x="21145119" y="0"/>
                  </a:lnTo>
                  <a:lnTo>
                    <a:pt x="21145119" y="11885168"/>
                  </a:lnTo>
                  <a:lnTo>
                    <a:pt x="0" y="11885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9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3546" y="1569813"/>
            <a:ext cx="12980213" cy="7304551"/>
            <a:chOff x="0" y="0"/>
            <a:chExt cx="17306951" cy="9739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6925" cy="9739376"/>
            </a:xfrm>
            <a:custGeom>
              <a:avLst/>
              <a:gdLst/>
              <a:ahLst/>
              <a:cxnLst/>
              <a:rect r="r" b="b" t="t" l="l"/>
              <a:pathLst>
                <a:path h="9739376" w="17306925">
                  <a:moveTo>
                    <a:pt x="0" y="0"/>
                  </a:moveTo>
                  <a:lnTo>
                    <a:pt x="17306925" y="0"/>
                  </a:lnTo>
                  <a:lnTo>
                    <a:pt x="17306925" y="9739376"/>
                  </a:lnTo>
                  <a:lnTo>
                    <a:pt x="0" y="9739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794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61279"/>
            <a:ext cx="18288000" cy="10609558"/>
            <a:chOff x="0" y="0"/>
            <a:chExt cx="24384000" cy="141460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4146022"/>
            </a:xfrm>
            <a:custGeom>
              <a:avLst/>
              <a:gdLst/>
              <a:ahLst/>
              <a:cxnLst/>
              <a:rect r="r" b="b" t="t" l="l"/>
              <a:pathLst>
                <a:path h="141460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146022"/>
                  </a:lnTo>
                  <a:lnTo>
                    <a:pt x="0" y="14146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30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90591" y="177415"/>
            <a:ext cx="13706818" cy="9932171"/>
            <a:chOff x="0" y="0"/>
            <a:chExt cx="18275757" cy="132428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75808" cy="13242925"/>
            </a:xfrm>
            <a:custGeom>
              <a:avLst/>
              <a:gdLst/>
              <a:ahLst/>
              <a:cxnLst/>
              <a:rect r="r" b="b" t="t" l="l"/>
              <a:pathLst>
                <a:path h="13242925" w="18275808">
                  <a:moveTo>
                    <a:pt x="0" y="0"/>
                  </a:moveTo>
                  <a:lnTo>
                    <a:pt x="18275808" y="0"/>
                  </a:lnTo>
                  <a:lnTo>
                    <a:pt x="18275808" y="13242925"/>
                  </a:lnTo>
                  <a:lnTo>
                    <a:pt x="0" y="13242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8222" y="664481"/>
            <a:ext cx="9248936" cy="9133089"/>
            <a:chOff x="0" y="0"/>
            <a:chExt cx="12331915" cy="12177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31954" cy="12177395"/>
            </a:xfrm>
            <a:custGeom>
              <a:avLst/>
              <a:gdLst/>
              <a:ahLst/>
              <a:cxnLst/>
              <a:rect r="r" b="b" t="t" l="l"/>
              <a:pathLst>
                <a:path h="12177395" w="12331954">
                  <a:moveTo>
                    <a:pt x="0" y="0"/>
                  </a:moveTo>
                  <a:lnTo>
                    <a:pt x="12331954" y="0"/>
                  </a:lnTo>
                  <a:lnTo>
                    <a:pt x="12331954" y="12177395"/>
                  </a:lnTo>
                  <a:lnTo>
                    <a:pt x="0" y="1217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48" t="0" r="-18548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5716" y="427067"/>
            <a:ext cx="13328484" cy="9432866"/>
            <a:chOff x="0" y="0"/>
            <a:chExt cx="17771312" cy="12577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71363" cy="12577191"/>
            </a:xfrm>
            <a:custGeom>
              <a:avLst/>
              <a:gdLst/>
              <a:ahLst/>
              <a:cxnLst/>
              <a:rect r="r" b="b" t="t" l="l"/>
              <a:pathLst>
                <a:path h="12577191" w="17771363">
                  <a:moveTo>
                    <a:pt x="0" y="0"/>
                  </a:moveTo>
                  <a:lnTo>
                    <a:pt x="17771363" y="0"/>
                  </a:lnTo>
                  <a:lnTo>
                    <a:pt x="17771363" y="12577191"/>
                  </a:lnTo>
                  <a:lnTo>
                    <a:pt x="0" y="1257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227" y="76863"/>
            <a:ext cx="18131773" cy="10221343"/>
            <a:chOff x="0" y="0"/>
            <a:chExt cx="24175697" cy="13628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75720" cy="13628497"/>
            </a:xfrm>
            <a:custGeom>
              <a:avLst/>
              <a:gdLst/>
              <a:ahLst/>
              <a:cxnLst/>
              <a:rect r="r" b="b" t="t" l="l"/>
              <a:pathLst>
                <a:path h="13628497" w="24175720">
                  <a:moveTo>
                    <a:pt x="0" y="0"/>
                  </a:moveTo>
                  <a:lnTo>
                    <a:pt x="24175720" y="0"/>
                  </a:lnTo>
                  <a:lnTo>
                    <a:pt x="24175720" y="13628497"/>
                  </a:lnTo>
                  <a:lnTo>
                    <a:pt x="0" y="13628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DAGWGaTGhJE</dc:identifier>
  <dcterms:modified xsi:type="dcterms:W3CDTF">2011-08-01T06:04:30Z</dcterms:modified>
  <cp:revision>1</cp:revision>
  <dc:title>Team Members  (1).pptx</dc:title>
</cp:coreProperties>
</file>